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0" r:id="rId4"/>
    <p:sldId id="262" r:id="rId5"/>
    <p:sldId id="261" r:id="rId6"/>
    <p:sldId id="264" r:id="rId7"/>
    <p:sldId id="265" r:id="rId8"/>
    <p:sldId id="266" r:id="rId9"/>
    <p:sldId id="267" r:id="rId10"/>
    <p:sldId id="270" r:id="rId11"/>
    <p:sldId id="269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6ABD4-28C2-4D69-8861-D8A9665C1813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999D-F5B1-4308-BBEF-300814AD6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1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999D-F5B1-4308-BBEF-300814AD60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4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640960" cy="2952328"/>
          </a:xfrm>
        </p:spPr>
        <p:txBody>
          <a:bodyPr>
            <a:noAutofit/>
          </a:bodyPr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Мстиславский районный Совет депутатов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</a:b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Автопробег </a:t>
            </a:r>
            <a:b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</a:b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«Мы должны им память»</a:t>
            </a:r>
            <a:b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</a:b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293096"/>
            <a:ext cx="3168352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сентябрь 2024 год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BA3BF9-C3C1-4A0B-B4EE-287DD03D8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93" t="65227" b="10895"/>
          <a:stretch/>
        </p:blipFill>
        <p:spPr>
          <a:xfrm>
            <a:off x="7888377" y="4437112"/>
            <a:ext cx="1255623" cy="1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4320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Воинское захоронение  4853 в </a:t>
            </a:r>
            <a:r>
              <a:rPr lang="ru-RU" sz="2800" dirty="0" err="1">
                <a:solidFill>
                  <a:srgbClr val="C00000"/>
                </a:solidFill>
              </a:rPr>
              <a:t>д.Митьковщина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3994492" cy="5400600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Расположено на гражданском кладбище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д.Митьковщина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Красногорского сельсовета.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Надгробие изготовлено из мрамора, на котором имеется надпись: «Вечная память воинам, погибшим за освобождение нашей Родины».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данном захоронении покоится два неизвестных солдата, которые со слов очевидцев погибли летом 1941 года.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20" y="1206949"/>
            <a:ext cx="3994493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06" y="3861048"/>
            <a:ext cx="3960440" cy="2641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2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4320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Братская могила вблизи 6576 </a:t>
            </a:r>
            <a:r>
              <a:rPr lang="ru-RU" sz="2800" dirty="0" err="1">
                <a:solidFill>
                  <a:srgbClr val="C00000"/>
                </a:solidFill>
              </a:rPr>
              <a:t>д.Печковка</a:t>
            </a:r>
            <a:r>
              <a:rPr lang="ru-RU" sz="2800" dirty="0">
                <a:solidFill>
                  <a:srgbClr val="C00000"/>
                </a:solidFill>
              </a:rPr>
              <a:t> (Яновский ров)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374441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62" y="944724"/>
            <a:ext cx="3710998" cy="2475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2BA79-CD19-4CD4-884E-EAE444EE976E}"/>
              </a:ext>
            </a:extLst>
          </p:cNvPr>
          <p:cNvSpPr txBox="1"/>
          <p:nvPr/>
        </p:nvSpPr>
        <p:spPr>
          <a:xfrm>
            <a:off x="413061" y="980728"/>
            <a:ext cx="4662997" cy="516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57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Многим жителям района это место известно под названием Яновский Ров. По данным, которые описаны в Акте №80 от 30.11.1944 года, 1 ноября 1943 г. была произведена раскопка пяти могил, находящихся на территории Яновского сельсовета. В них были обнаружены трупы людей, зверски замученных и расстрелянных немецко-фашистскими извергами в период с мая по сентябрь 1943 года. Все тела были беспорядочно свалены в общую могилу, люди были раздеты догола. </a:t>
            </a:r>
          </a:p>
          <a:p>
            <a:pPr algn="just">
              <a:lnSpc>
                <a:spcPct val="115000"/>
              </a:lnSpc>
              <a:spcAft>
                <a:spcPts val="157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 зверски замученных мирных граждан покоится в братской могиле.</a:t>
            </a:r>
          </a:p>
          <a:p>
            <a:pPr algn="just">
              <a:lnSpc>
                <a:spcPct val="115000"/>
              </a:lnSpc>
              <a:spcAft>
                <a:spcPts val="1575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62" y="3597617"/>
            <a:ext cx="3797611" cy="253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2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611D239E-32F5-4884-B1E0-91B2C6ED5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2"/>
          <a:stretch/>
        </p:blipFill>
        <p:spPr>
          <a:xfrm>
            <a:off x="8156008" y="44624"/>
            <a:ext cx="966025" cy="3384376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83" y="4365104"/>
            <a:ext cx="3016729" cy="2600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По какому маршруту прошёл патриотический автопробег депутатов и активистов района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2"/>
          <a:stretch/>
        </p:blipFill>
        <p:spPr bwMode="auto">
          <a:xfrm>
            <a:off x="5292080" y="4365104"/>
            <a:ext cx="393511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 какому маршруту прошёл патриотический автопробег депутатов и активистов район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20888"/>
            <a:ext cx="2160239" cy="219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ШАЛАБОДА\ФОТО И СЛАЙДЫ\Автопробег  25.09.2024\IMG_20240925_215305_59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6020"/>
            <a:ext cx="2016224" cy="262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ШАЛАБОДА\ФОТО И СЛАЙДЫ\Автопробег  25.09.2024\IMG_20240925_214217_380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10" y="283944"/>
            <a:ext cx="3411684" cy="276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ШАЛАБОДА\ФОТО И СЛАЙДЫ\Автопробег  25.09.2024\IMG_20240926_142649_719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1952117" cy="233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ШАЛАБОДА\ФОТО И СЛАЙДЫ\Автопробег  25.09.2024\photo_2024-09-25_19-53-43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48" y="2415824"/>
            <a:ext cx="1962465" cy="2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8105" y="2612928"/>
            <a:ext cx="2575545" cy="2112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55882"/>
            <a:ext cx="3176406" cy="2501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2764"/>
            <a:ext cx="2880320" cy="2289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09" y="2732278"/>
            <a:ext cx="3437011" cy="235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Маршрут автопробега на карте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5A3725-E4EF-48DA-A00D-FCA7B48F7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76872"/>
            <a:ext cx="1431624" cy="4525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F1BCE3-4EF3-83DF-BD78-745B78F73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62" y="1022240"/>
            <a:ext cx="7384874" cy="5538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974370-1EC6-1A19-5707-76EE6014A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62" y="530120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1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C38CDFD-5004-4E28-B9A5-D683B3EC4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7704856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Депутаты районного Совета депутатов, члены общественных организаций, политических партий, молодежь приняли участие в </a:t>
            </a:r>
            <a:r>
              <a:rPr lang="ru-RU" dirty="0" smtClean="0"/>
              <a:t>патриотическом автопробеге «</a:t>
            </a:r>
            <a:r>
              <a:rPr lang="ru-RU" dirty="0"/>
              <a:t>Мы должны им память». Он был посвящён освобождению Мстиславского района от немецко-фашистских захватчиков и Дню города.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30D10421-C2FD-49F4-BF8F-61B19024C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93" t="65227" b="10895"/>
          <a:stretch/>
        </p:blipFill>
        <p:spPr>
          <a:xfrm>
            <a:off x="7888376" y="476672"/>
            <a:ext cx="1255623" cy="1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136904" cy="2736304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Мероприятие стартовало у Кургана Славы.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- В преддверии важной для нас всех даты </a:t>
            </a:r>
            <a:r>
              <a:rPr lang="ru-RU" sz="2000" dirty="0" smtClean="0"/>
              <a:t>- </a:t>
            </a:r>
            <a:r>
              <a:rPr lang="ru-RU" sz="2000" dirty="0"/>
              <a:t>дня освобождения Мстиславского района - мы проводим патриотический автопробег «Мы должны им память». «Ведь наше поколение и последующие, будут всегда должны память тем, кто отстоял нашу землю, сыновьям Мстиславской земли, которые не пожалели жизни за нашу свободу и мирное небо», - сказала председатель районного Совета депутатов Елена Александровна </a:t>
            </a:r>
            <a:r>
              <a:rPr lang="ru-RU" sz="2000" dirty="0" err="1"/>
              <a:t>Клеенкова</a:t>
            </a:r>
            <a:r>
              <a:rPr lang="ru-RU" sz="2000" dirty="0"/>
              <a:t>, обращаясь к участникам митинга.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50" y="4005064"/>
            <a:ext cx="4218607" cy="2728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4606446" cy="2728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37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Памятник погибшим землякам в </a:t>
            </a:r>
            <a:r>
              <a:rPr lang="ru-RU" sz="2800" dirty="0" err="1">
                <a:solidFill>
                  <a:srgbClr val="C00000"/>
                </a:solidFill>
              </a:rPr>
              <a:t>аг.Курманово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5112568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1700" dirty="0">
                <a:solidFill>
                  <a:prstClr val="black"/>
                </a:solidFill>
              </a:rPr>
              <a:t>       Первым пунктом остановки автопробега стал </a:t>
            </a:r>
            <a:r>
              <a:rPr lang="ru-RU" sz="1700" dirty="0" err="1">
                <a:solidFill>
                  <a:prstClr val="black"/>
                </a:solidFill>
              </a:rPr>
              <a:t>аг</a:t>
            </a:r>
            <a:r>
              <a:rPr lang="ru-RU" sz="1700" dirty="0">
                <a:solidFill>
                  <a:prstClr val="black"/>
                </a:solidFill>
              </a:rPr>
              <a:t>. </a:t>
            </a:r>
            <a:r>
              <a:rPr lang="ru-RU" sz="1700" dirty="0" err="1">
                <a:solidFill>
                  <a:prstClr val="black"/>
                </a:solidFill>
              </a:rPr>
              <a:t>Курманово</a:t>
            </a:r>
            <a:r>
              <a:rPr lang="ru-RU" sz="1700" dirty="0">
                <a:solidFill>
                  <a:prstClr val="black"/>
                </a:solidFill>
              </a:rPr>
              <a:t>, где участников встречали жители населённого пункта, местные активисты. </a:t>
            </a:r>
          </a:p>
          <a:p>
            <a:pPr marL="0" lvl="0" indent="0" algn="just">
              <a:buNone/>
            </a:pPr>
            <a:r>
              <a:rPr lang="ru-RU" sz="1700" dirty="0">
                <a:solidFill>
                  <a:prstClr val="black"/>
                </a:solidFill>
              </a:rPr>
              <a:t>        Председатель </a:t>
            </a:r>
            <a:r>
              <a:rPr lang="ru-RU" sz="1700" dirty="0" err="1">
                <a:solidFill>
                  <a:prstClr val="black"/>
                </a:solidFill>
              </a:rPr>
              <a:t>Подсолтовского</a:t>
            </a:r>
            <a:r>
              <a:rPr lang="ru-RU" sz="1700" dirty="0">
                <a:solidFill>
                  <a:prstClr val="black"/>
                </a:solidFill>
              </a:rPr>
              <a:t> сельсовета </a:t>
            </a:r>
            <a:r>
              <a:rPr lang="ru-RU" sz="1700" dirty="0" err="1">
                <a:solidFill>
                  <a:prstClr val="black"/>
                </a:solidFill>
              </a:rPr>
              <a:t>Аксана</a:t>
            </a:r>
            <a:r>
              <a:rPr lang="ru-RU" sz="1700" dirty="0">
                <a:solidFill>
                  <a:prstClr val="black"/>
                </a:solidFill>
              </a:rPr>
              <a:t> Лисовская рассказала о непростых годах оккупации района. В </a:t>
            </a:r>
            <a:r>
              <a:rPr lang="ru-RU" sz="1700" dirty="0" err="1">
                <a:solidFill>
                  <a:prstClr val="black"/>
                </a:solidFill>
              </a:rPr>
              <a:t>Курманово</a:t>
            </a:r>
            <a:r>
              <a:rPr lang="ru-RU" sz="1700" dirty="0">
                <a:solidFill>
                  <a:prstClr val="black"/>
                </a:solidFill>
              </a:rPr>
              <a:t>, например, немцы организовали волостную управу, жестоко расправлялись с местными жителями, убивали, сжигали дома и деревни. Пострадали Каменка, Слобода, Шамово и другие. В 1942 году в д. Шамово были расстреляны 36 мирных жителей. В память о них в деревне была установлена каплица и памятный знак. Участники автопробега возложили цветы к памятнику погибшим землякам в </a:t>
            </a:r>
            <a:r>
              <a:rPr lang="ru-RU" sz="1700" dirty="0" err="1">
                <a:solidFill>
                  <a:prstClr val="black"/>
                </a:solidFill>
              </a:rPr>
              <a:t>Курманово</a:t>
            </a:r>
            <a:r>
              <a:rPr lang="ru-RU" sz="1700" dirty="0">
                <a:solidFill>
                  <a:prstClr val="black"/>
                </a:solidFill>
              </a:rPr>
              <a:t>, который был установлен в 1968 году, </a:t>
            </a:r>
            <a:r>
              <a:rPr lang="ru-RU" sz="1800" dirty="0"/>
              <a:t>в знак увековечивания  220 земляков, которые погибли в годы Великой Отечественной Войны.</a:t>
            </a:r>
            <a:endParaRPr lang="ru-RU" sz="17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428664" cy="2737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859491"/>
            <a:ext cx="4428664" cy="2809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5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Гражданское кладбище д. Старина. Могила Дмитрия </a:t>
            </a:r>
            <a:r>
              <a:rPr lang="ru-RU" sz="2800" dirty="0" err="1">
                <a:solidFill>
                  <a:srgbClr val="C00000"/>
                </a:solidFill>
              </a:rPr>
              <a:t>Войтова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05064"/>
            <a:ext cx="4248472" cy="216024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          Ученики </a:t>
            </a:r>
            <a:r>
              <a:rPr lang="ru-RU" sz="2000" dirty="0" err="1"/>
              <a:t>Подсолтовской</a:t>
            </a:r>
            <a:r>
              <a:rPr lang="ru-RU" sz="2000" dirty="0"/>
              <a:t> школы рассказали о подвигах героя-земляка. Дмитрий Войтов сражался на Западном, 3-м Белорусском, 2-м и 1-м Прибалтийских фронтах. Освобождал Смоленск и родную Беларусь. Кстати, первые два ордена Славы разведчик получил за героизм, проявленный в ходе боёв на родной земле.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80" y="1153041"/>
            <a:ext cx="3844109" cy="2563991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80" y="3814496"/>
            <a:ext cx="3863819" cy="2577137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 descr="F:\книга Славы\oc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4777"/>
            <a:ext cx="2088232" cy="225694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Прямоугольник 6"/>
          <p:cNvSpPr/>
          <p:nvPr/>
        </p:nvSpPr>
        <p:spPr>
          <a:xfrm>
            <a:off x="2339752" y="1123699"/>
            <a:ext cx="2853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           </a:t>
            </a:r>
            <a:r>
              <a:rPr lang="ru-RU" sz="1600" b="1" dirty="0"/>
              <a:t>Награждён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орденом Отечественной войны 1-й степени (11.03.1985),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орденами Славы 1-й (17.12.1996), 2-й (31.07.1944) и 3-й (04.04.1944) степеней,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белорусским орденом «За службу Родине» 3-й степени (15.04.1999).</a:t>
            </a:r>
          </a:p>
        </p:txBody>
      </p:sp>
    </p:spTree>
    <p:extLst>
      <p:ext uri="{BB962C8B-B14F-4D97-AF65-F5344CB8AC3E}">
        <p14:creationId xmlns:p14="http://schemas.microsoft.com/office/powerpoint/2010/main" val="56416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4320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Воинское захоронение 2663 </a:t>
            </a:r>
            <a:r>
              <a:rPr lang="ru-RU" sz="2800" dirty="0" err="1">
                <a:solidFill>
                  <a:srgbClr val="C00000"/>
                </a:solidFill>
              </a:rPr>
              <a:t>д.Ширки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3744416" cy="54006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/>
              <a:t>      Могила четырёх неизвестных солдат, которые погибли в 1943 году в боях при освобождении деревень </a:t>
            </a:r>
            <a:r>
              <a:rPr lang="ru-RU" dirty="0" err="1"/>
              <a:t>Ширки</a:t>
            </a:r>
            <a:r>
              <a:rPr lang="ru-RU" dirty="0"/>
              <a:t> и </a:t>
            </a:r>
            <a:r>
              <a:rPr lang="ru-RU" dirty="0" err="1"/>
              <a:t>Бастеновичи</a:t>
            </a:r>
            <a:r>
              <a:rPr lang="ru-RU" dirty="0"/>
              <a:t>. Освобождение происходило во время Смоленска- </a:t>
            </a:r>
            <a:r>
              <a:rPr lang="ru-RU" dirty="0" err="1"/>
              <a:t>Рославльской</a:t>
            </a:r>
            <a:r>
              <a:rPr lang="ru-RU" dirty="0"/>
              <a:t> наступательной операции 344-я стрелковая дивизия под командованием полковника Страхова во взаимодействии 196-й отдельно танковые бригады, которые руководил подполковник Духовный, 54-ым гвардейском миномётным полком майора </a:t>
            </a:r>
            <a:r>
              <a:rPr lang="ru-RU" dirty="0" err="1"/>
              <a:t>Лавриновича</a:t>
            </a:r>
            <a:r>
              <a:rPr lang="ru-RU" dirty="0"/>
              <a:t> 49 армии Западного фронта. Все бойцы похоронные в этом могиле относятся к категории неизвестных, так как при них не было документов, и местные жители не знают, кто они и откуда родом, похоронили их в одной могиле и до 1970 года чтили память, передавая на словах потомкам ужасные дни войны, на самодельной могиле с красной звездой. В 1970 году к 25 </a:t>
            </a:r>
            <a:r>
              <a:rPr lang="ru-RU" dirty="0" err="1"/>
              <a:t>летию</a:t>
            </a:r>
            <a:r>
              <a:rPr lang="ru-RU" dirty="0"/>
              <a:t> победы над немецко-фашистскими захватчиками был установлен памятник.</a:t>
            </a:r>
          </a:p>
          <a:p>
            <a:pPr marL="0" indent="0">
              <a:buNone/>
            </a:pPr>
            <a:r>
              <a:rPr lang="ru-RU" dirty="0"/>
              <a:t>        Пока пришло долгожданное освобождение, </a:t>
            </a:r>
            <a:r>
              <a:rPr lang="ru-RU" dirty="0" err="1"/>
              <a:t>д.Ширки</a:t>
            </a:r>
            <a:r>
              <a:rPr lang="ru-RU" dirty="0"/>
              <a:t> и </a:t>
            </a:r>
            <a:r>
              <a:rPr lang="ru-RU" dirty="0" err="1"/>
              <a:t>д.Бастеновичи</a:t>
            </a:r>
            <a:r>
              <a:rPr lang="ru-RU" dirty="0"/>
              <a:t> с июля 1941 года по 29 сентября 1943 года, находившегося под немецкой оккупацией. Для увековечивания памяти 96 погибшим сельчан в 1965 году, в центре поселения </a:t>
            </a:r>
            <a:r>
              <a:rPr lang="ru-RU" dirty="0" err="1"/>
              <a:t>Бастеновичи</a:t>
            </a:r>
            <a:r>
              <a:rPr lang="ru-RU" dirty="0"/>
              <a:t> поставлен обелиск, а на кладбище братская могила погибшим солдатам с надписями фамилий героев. А в этой могиле лежат четверо неизвестных героев, и никто про них ничего не знает, но память о них великом подвиге вечна, они ценой жизни выполняли свой долг.</a:t>
            </a:r>
          </a:p>
          <a:p>
            <a:endParaRPr lang="ru-RU" dirty="0"/>
          </a:p>
        </p:txBody>
      </p:sp>
      <p:pic>
        <p:nvPicPr>
          <p:cNvPr id="5" name="Рисунок 4" descr="По какому маршруту прошёл патриотический автопробег депутатов и активистов райо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118024" cy="2806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56" y="3750146"/>
            <a:ext cx="4199386" cy="2800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9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3600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Воинское захоронение 2675  </a:t>
            </a:r>
            <a:r>
              <a:rPr lang="ru-RU" sz="2800" dirty="0" err="1">
                <a:solidFill>
                  <a:srgbClr val="C00000"/>
                </a:solidFill>
              </a:rPr>
              <a:t>д.Лыкинка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396044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400" dirty="0"/>
              <a:t>Братская  могила, на которой захоронено 12 воинов.       Установлен в 1978 году. </a:t>
            </a:r>
          </a:p>
          <a:p>
            <a:pPr marL="0" indent="0">
              <a:buNone/>
            </a:pPr>
            <a:r>
              <a:rPr lang="ru-RU" sz="1400" dirty="0"/>
              <a:t> Список </a:t>
            </a:r>
            <a:r>
              <a:rPr lang="ru-RU" sz="1400" dirty="0" err="1"/>
              <a:t>захороненых</a:t>
            </a:r>
            <a:r>
              <a:rPr lang="ru-RU" sz="1400" dirty="0"/>
              <a:t>: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1. </a:t>
            </a:r>
            <a:r>
              <a:rPr lang="ru-RU" sz="1400" dirty="0" err="1">
                <a:solidFill>
                  <a:prstClr val="black"/>
                </a:solidFill>
              </a:rPr>
              <a:t>Мл.сержант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Артемье</a:t>
            </a:r>
            <a:r>
              <a:rPr lang="ru-RU" sz="1400" dirty="0">
                <a:solidFill>
                  <a:prstClr val="black"/>
                </a:solidFill>
              </a:rPr>
              <a:t> в Игорь Иванович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1923- 30.11.43г.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2. Рядовой Баранов Никифор Степанович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1900г. -13.12.43г.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3. Рядовой Гаврило в Иван Иванович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 1897г. -03.03.44г.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4. Рядовой </a:t>
            </a:r>
            <a:r>
              <a:rPr lang="ru-RU" sz="1400" dirty="0" err="1">
                <a:solidFill>
                  <a:prstClr val="black"/>
                </a:solidFill>
              </a:rPr>
              <a:t>Гладин</a:t>
            </a:r>
            <a:r>
              <a:rPr lang="ru-RU" sz="1400" dirty="0">
                <a:solidFill>
                  <a:prstClr val="black"/>
                </a:solidFill>
              </a:rPr>
              <a:t> Николай Николаевич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  1914- 16.01.44г.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5. Рядовой Кочетов Леонид Анатольевич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  1923г. - 07.12.43г.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6. Рядовой </a:t>
            </a:r>
            <a:r>
              <a:rPr lang="ru-RU" sz="1400" dirty="0" err="1">
                <a:solidFill>
                  <a:prstClr val="black"/>
                </a:solidFill>
              </a:rPr>
              <a:t>Ращидов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Камид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 </a:t>
            </a:r>
            <a:r>
              <a:rPr lang="ru-RU" sz="1400" dirty="0" smtClean="0">
                <a:solidFill>
                  <a:prstClr val="black"/>
                </a:solidFill>
              </a:rPr>
              <a:t>  </a:t>
            </a:r>
            <a:r>
              <a:rPr lang="ru-RU" sz="1400" dirty="0">
                <a:solidFill>
                  <a:prstClr val="black"/>
                </a:solidFill>
              </a:rPr>
              <a:t>1923г. - 11.03.44г.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7. Рядовой Савинков Арсений Андреевич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 </a:t>
            </a:r>
            <a:r>
              <a:rPr lang="ru-RU" sz="1400" dirty="0" smtClean="0">
                <a:solidFill>
                  <a:prstClr val="black"/>
                </a:solidFill>
              </a:rPr>
              <a:t>   </a:t>
            </a:r>
            <a:r>
              <a:rPr lang="ru-RU" sz="1400" dirty="0">
                <a:solidFill>
                  <a:prstClr val="black"/>
                </a:solidFill>
              </a:rPr>
              <a:t>1922г. - 13.12.43г.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8. Сержант </a:t>
            </a:r>
            <a:r>
              <a:rPr lang="ru-RU" sz="1400" dirty="0" err="1">
                <a:solidFill>
                  <a:prstClr val="black"/>
                </a:solidFill>
              </a:rPr>
              <a:t>Сафоно</a:t>
            </a:r>
            <a:r>
              <a:rPr lang="ru-RU" sz="1400" dirty="0">
                <a:solidFill>
                  <a:prstClr val="black"/>
                </a:solidFill>
              </a:rPr>
              <a:t> в Сергей Евсеевич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     1923г. -13.06.44г.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9. Старшина Тушев Михаил </a:t>
            </a:r>
            <a:r>
              <a:rPr lang="ru-RU" sz="1400" dirty="0" err="1">
                <a:solidFill>
                  <a:prstClr val="black"/>
                </a:solidFill>
              </a:rPr>
              <a:t>Федорови</a:t>
            </a:r>
            <a:r>
              <a:rPr lang="ru-RU" sz="1400" dirty="0">
                <a:solidFill>
                  <a:prstClr val="black"/>
                </a:solidFill>
              </a:rPr>
              <a:t> ч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     1900г. - 08.03.44г.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10. Старший сержант Церковников Александр Никитович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      1901г. - 01.11.43г. </a:t>
            </a:r>
          </a:p>
          <a:p>
            <a:pPr lvl="0">
              <a:buFont typeface="Arial" pitchFamily="34" charset="0"/>
              <a:buAutoNum type="arabicPeriod" startAt="11"/>
            </a:pPr>
            <a:r>
              <a:rPr lang="ru-RU" sz="1400" dirty="0">
                <a:solidFill>
                  <a:prstClr val="black"/>
                </a:solidFill>
              </a:rPr>
              <a:t>Рядовой Шарков Василий Григорьевич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       1897г. -14.12.43г.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12.  Рядовой Шмаков Иван Герасимович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                   1906г. - 24.01.44г.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395498" cy="29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62" y="3675994"/>
            <a:ext cx="4395498" cy="29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36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4320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Воинское захоронение  2668 </a:t>
            </a:r>
            <a:r>
              <a:rPr lang="ru-RU" sz="2800" dirty="0" err="1">
                <a:solidFill>
                  <a:srgbClr val="C00000"/>
                </a:solidFill>
              </a:rPr>
              <a:t>д.Бесковка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3744416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    Памятник изготовлен из кирпича и бетона. Ограждение металлическое. Установлен в 1978 году. Список </a:t>
            </a:r>
            <a:r>
              <a:rPr lang="ru-RU" dirty="0" err="1"/>
              <a:t>захороненых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1.Рядовой Малинин Михаил Васильевич 1916 - 29.09.1943 </a:t>
            </a:r>
          </a:p>
          <a:p>
            <a:pPr marL="0" indent="0">
              <a:buNone/>
            </a:pPr>
            <a:r>
              <a:rPr lang="ru-RU" dirty="0"/>
              <a:t>2. Рядовой Орехов </a:t>
            </a:r>
            <a:r>
              <a:rPr lang="ru-RU" dirty="0" err="1"/>
              <a:t>Никонор</a:t>
            </a:r>
            <a:r>
              <a:rPr lang="ru-RU" dirty="0"/>
              <a:t> Степанович 1923- 01.10.1943 </a:t>
            </a:r>
          </a:p>
          <a:p>
            <a:pPr marL="0" indent="0">
              <a:buNone/>
            </a:pPr>
            <a:r>
              <a:rPr lang="ru-RU" dirty="0"/>
              <a:t>3. Семенов Семен Семенович </a:t>
            </a:r>
          </a:p>
          <a:p>
            <a:pPr marL="0" indent="0">
              <a:buNone/>
            </a:pPr>
            <a:r>
              <a:rPr lang="ru-RU" dirty="0"/>
              <a:t>4. Рядовой </a:t>
            </a:r>
            <a:r>
              <a:rPr lang="ru-RU" dirty="0" err="1"/>
              <a:t>Харавин</a:t>
            </a:r>
            <a:r>
              <a:rPr lang="ru-RU" dirty="0"/>
              <a:t> Николай Петрович 1897 - 27.01.1944 </a:t>
            </a:r>
          </a:p>
          <a:p>
            <a:pPr marL="0" indent="0">
              <a:buNone/>
            </a:pPr>
            <a:r>
              <a:rPr lang="ru-RU" dirty="0"/>
              <a:t>5. Рядовой </a:t>
            </a:r>
            <a:r>
              <a:rPr lang="ru-RU" dirty="0" err="1"/>
              <a:t>Хатамов</a:t>
            </a:r>
            <a:r>
              <a:rPr lang="ru-RU" dirty="0"/>
              <a:t> </a:t>
            </a:r>
            <a:r>
              <a:rPr lang="ru-RU" dirty="0" err="1"/>
              <a:t>Дезюра</a:t>
            </a:r>
            <a:r>
              <a:rPr lang="ru-RU" dirty="0"/>
              <a:t> 1903 - 01.02.1944 6. Рядовой </a:t>
            </a:r>
            <a:r>
              <a:rPr lang="ru-RU" dirty="0" err="1"/>
              <a:t>Хричев</a:t>
            </a:r>
            <a:r>
              <a:rPr lang="ru-RU" dirty="0"/>
              <a:t> Ефрем </a:t>
            </a:r>
            <a:r>
              <a:rPr lang="ru-RU" dirty="0" err="1"/>
              <a:t>Леонович</a:t>
            </a:r>
            <a:r>
              <a:rPr lang="ru-RU" dirty="0"/>
              <a:t> 1903 - 25.01.1944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19"/>
            <a:ext cx="4176464" cy="2785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94389"/>
            <a:ext cx="4196876" cy="2799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174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875</Words>
  <Application>Microsoft Office PowerPoint</Application>
  <PresentationFormat>Экран (4:3)</PresentationFormat>
  <Paragraphs>63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Мстиславский районный Совет депутатов  Автопробег  «Мы должны им память» </vt:lpstr>
      <vt:lpstr>Маршрут автопробега на карте</vt:lpstr>
      <vt:lpstr>Презентация PowerPoint</vt:lpstr>
      <vt:lpstr> Мероприятие стартовало у Кургана Славы.  - В преддверии важной для нас всех даты - дня освобождения Мстиславского района - мы проводим патриотический автопробег «Мы должны им память». «Ведь наше поколение и последующие, будут всегда должны память тем, кто отстоял нашу землю, сыновьям Мстиславской земли, которые не пожалели жизни за нашу свободу и мирное небо», - сказала председатель районного Совета депутатов Елена Александровна Клеенкова, обращаясь к участникам митинга.</vt:lpstr>
      <vt:lpstr>Памятник погибшим землякам в аг.Курманово</vt:lpstr>
      <vt:lpstr>Гражданское кладбище д. Старина. Могила Дмитрия Войтова.</vt:lpstr>
      <vt:lpstr>Воинское захоронение 2663 д.Ширки.</vt:lpstr>
      <vt:lpstr>Воинское захоронение 2675  д.Лыкинка.</vt:lpstr>
      <vt:lpstr>Воинское захоронение  2668 д.Бесковка.</vt:lpstr>
      <vt:lpstr> Воинское захоронение  4853 в д.Митьковщина.</vt:lpstr>
      <vt:lpstr>Братская могила вблизи 6576 д.Печковка (Яновский ров)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Мстиславский районный Совет депутатов  Автопробег  «Мы должны им память»</dc:title>
  <dc:creator>User</dc:creator>
  <cp:lastModifiedBy>Шалабода Наталья Сергеевна</cp:lastModifiedBy>
  <cp:revision>6</cp:revision>
  <dcterms:created xsi:type="dcterms:W3CDTF">2015-04-19T15:51:03Z</dcterms:created>
  <dcterms:modified xsi:type="dcterms:W3CDTF">2025-04-07T06:48:31Z</dcterms:modified>
</cp:coreProperties>
</file>