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5" r:id="rId2"/>
    <p:sldId id="266" r:id="rId3"/>
    <p:sldId id="260" r:id="rId4"/>
    <p:sldId id="267" r:id="rId5"/>
    <p:sldId id="261" r:id="rId6"/>
    <p:sldId id="268" r:id="rId7"/>
    <p:sldId id="269" r:id="rId8"/>
    <p:sldId id="270" r:id="rId9"/>
    <p:sldId id="271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8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200" i="1" dirty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Мстиславский районный Совет              депутатов  </a:t>
            </a:r>
            <a:br>
              <a:rPr lang="ru-RU" sz="3200" i="1" dirty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96852"/>
            <a:ext cx="6400800" cy="2328664"/>
          </a:xfrm>
        </p:spPr>
        <p:txBody>
          <a:bodyPr>
            <a:normAutofit fontScale="70000" lnSpcReduction="20000"/>
          </a:bodyPr>
          <a:lstStyle/>
          <a:p>
            <a:r>
              <a:rPr lang="ru-RU" sz="5100" i="1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Автопробег</a:t>
            </a:r>
          </a:p>
          <a:p>
            <a:r>
              <a:rPr lang="ru-RU" sz="5100" i="1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«Мы должны им память»</a:t>
            </a:r>
          </a:p>
          <a:p>
            <a:endParaRPr lang="ru-RU" dirty="0"/>
          </a:p>
          <a:p>
            <a:r>
              <a:rPr lang="ru-RU" dirty="0"/>
              <a:t>                                           </a:t>
            </a:r>
          </a:p>
          <a:p>
            <a:r>
              <a:rPr lang="ru-RU" dirty="0"/>
              <a:t> Сентябрь 2025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B9FCC4-492F-433A-B01E-AF1880903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9"/>
          <a:stretch/>
        </p:blipFill>
        <p:spPr>
          <a:xfrm>
            <a:off x="3743908" y="4689140"/>
            <a:ext cx="5472100" cy="1900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11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i?id=510b0b5182f1e0329fdb45c65d1f2ed3b1cee6da-4249582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2082488"/>
            <a:ext cx="2973688" cy="2246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E:\фото Нелли\photo_63_2025-12-07_19-28-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211750"/>
            <a:ext cx="3061111" cy="181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фото Нелли\photo_15_2025-12-07_19-28-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84" y="2292593"/>
            <a:ext cx="2430152" cy="197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фото Нелли\photo_14_2025-12-07_19-29-5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/>
          <a:stretch/>
        </p:blipFill>
        <p:spPr bwMode="auto">
          <a:xfrm>
            <a:off x="2716174" y="4329100"/>
            <a:ext cx="3762301" cy="2184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фото Нелли\photo_99_2025-12-07_19-28-3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425" y="4308356"/>
            <a:ext cx="2745161" cy="209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фото Нелли\photo_85_2025-12-07_19-28-3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4016"/>
            <a:ext cx="2988332" cy="225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0" t="2372" r="31714" b="-2372"/>
          <a:stretch/>
        </p:blipFill>
        <p:spPr bwMode="auto">
          <a:xfrm>
            <a:off x="251520" y="4373962"/>
            <a:ext cx="2304256" cy="248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:\фото Нелли\photo_48_2025-12-07_19-28-3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20128"/>
          <a:stretch/>
        </p:blipFill>
        <p:spPr bwMode="auto">
          <a:xfrm>
            <a:off x="6443183" y="164392"/>
            <a:ext cx="2242212" cy="207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E:\фото Нелли\photo_21_2025-12-07_19-28-3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5" t="43291" b="1242"/>
          <a:stretch/>
        </p:blipFill>
        <p:spPr bwMode="auto">
          <a:xfrm>
            <a:off x="489612" y="94340"/>
            <a:ext cx="2808312" cy="1911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177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28215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Маршрут автопробега на карте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376EC3F-E938-4B85-84EA-E2C75431E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57" y="1268760"/>
            <a:ext cx="6872285" cy="5153764"/>
          </a:xfrm>
        </p:spPr>
      </p:pic>
    </p:spTree>
    <p:extLst>
      <p:ext uri="{BB962C8B-B14F-4D97-AF65-F5344CB8AC3E}">
        <p14:creationId xmlns:p14="http://schemas.microsoft.com/office/powerpoint/2010/main" val="181713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83" y="4113076"/>
            <a:ext cx="2526171" cy="2564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7604" y="836712"/>
            <a:ext cx="68767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Накануне празднования 890-летия основания Мстиславля и 82-й годовщины со дня освобождения района от немецко-фашистских захватчиков прошёл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автопробег «Мы должны им память». Он проводится уже второй год. Его инициировали депутаты районного Совета депутатов.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Участниками мероприятия также стали представители партий, профсоюзных организаций, РО РОО «Белая Русь», молодёжный совет.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фото Нелли\photo_35_2025-12-07_19-28-3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32193" r="26159"/>
          <a:stretch/>
        </p:blipFill>
        <p:spPr bwMode="auto">
          <a:xfrm>
            <a:off x="3095836" y="4227253"/>
            <a:ext cx="2517780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495152"/>
            <a:ext cx="78488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	             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Автопробег стартовал от Кургана Славы. </a:t>
            </a:r>
          </a:p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	Поприветствовал его участников председатель Мстиславского райисполкома Юрий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</a:rPr>
              <a:t>Блахин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: -«Ежегодно в сентябре мы отмечаем День города и освобождение района от немецко-фашистских захватчиков. История города - это прежде всего история его жителей, чьи боевые и трудовые подвиги играли важную роль для всей нашей родины. Наш автопробег - это дань памяти тем, кто защищал эту землю и здесь остался навсегда. Нашим дедам, прадедам, которые подарили нам мирное небо над головой», - подчеркнул глава района.</a:t>
            </a:r>
          </a:p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Председатель райсовета депутатов Елена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</a:rPr>
              <a:t>Клеенкова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 отметила, что автопробег проводится уже во второй раз и становится доброй традицией.</a:t>
            </a:r>
          </a:p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- Мы должны сохранить память о воинах-освободителях. Одна из главных задач автопробега - посетить воинские захоронения в удалённых населённых пунктах, где школьники, которые ухаживают за памятниками, расскажут о подвиге солдат. Это возможность для каждого из нас узнать больше о событиях тех лет, - отметила председатель райсовета.</a:t>
            </a:r>
          </a:p>
        </p:txBody>
      </p:sp>
      <p:pic>
        <p:nvPicPr>
          <p:cNvPr id="4" name="Рисунок 3" descr="E:\фото Нелли\photo_45_2025-12-07_19-28-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1"/>
          <a:stretch/>
        </p:blipFill>
        <p:spPr bwMode="auto">
          <a:xfrm>
            <a:off x="5652119" y="4227252"/>
            <a:ext cx="2808313" cy="2011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190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55BE25-2EE4-4147-BCED-6F99FBFE6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05" r="7647"/>
          <a:stretch/>
        </p:blipFill>
        <p:spPr>
          <a:xfrm>
            <a:off x="2848987" y="2057603"/>
            <a:ext cx="3235180" cy="1969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E:\фото Нелли\photo_54_2025-12-07_19-28-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24" y="4026702"/>
            <a:ext cx="4515035" cy="2690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фото Нелли\photo_21_2025-12-07_19-28-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2" y="213644"/>
            <a:ext cx="260393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фото Нелли\photo_24_2025-12-07_19-28-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49" y="187590"/>
            <a:ext cx="3366256" cy="187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фото Нелли\photo_27_2025-12-07_19-28-3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05" y="249648"/>
            <a:ext cx="2850788" cy="187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фото Нелли\photo_29_2025-12-07_19-28-3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-545" r="43041" b="545"/>
          <a:stretch/>
        </p:blipFill>
        <p:spPr bwMode="auto">
          <a:xfrm>
            <a:off x="142385" y="2126039"/>
            <a:ext cx="2678189" cy="2950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:\фото Нелли\photo_32_2025-12-07_19-28-3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057603"/>
            <a:ext cx="2844316" cy="222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avatars.mds.yandex.net/i?id=f42053bbb40684e4049324850fbcfd456cb4b1cf-13465740-images-thumbs&amp;n=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13" y="4246063"/>
            <a:ext cx="2264955" cy="237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548" y="296652"/>
            <a:ext cx="831692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i="1" dirty="0"/>
              <a:t>Могила Героя Советского Союза Ивана Александровича Мельниченко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04764"/>
            <a:ext cx="4038600" cy="4821399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Капитан Мельниченко Иван Александрович (18.11.1918- 04.07.1944г.).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Родился 18 ноября 1918 года в селе Петропавловская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Борщаговка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 1939 г. Мельниченко был призван на службу в Рабоче-Крестьянскую Красную Армию (РККА). С 1942 г. – на фронтах Вов. К июню 1944 года капитан Мельниченко командовал  стрелковым батальоном 292 стрелкового полка 199 стрелковой дивизии 2 Белорусского фронта. Отличился во время Белоруской операции. 27 июня 1944 года  был ранен в жестоком бою в голову, от которого скончался в госпитале 4 июля 1944 года.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Указом Президиума Верховного Совета СССР от 24 марта 1945г. за «мужество и героизм, проявленные при форсировании Днепра и удержании плацдарма» капитан Иван Мельниченко посмертно был удостоен высокого звания Героя Советского Союза.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Памятник установлен в 1973 году.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5" name="Объект 4" descr="E:\фото Нелли\photo_59_2025-12-07_19-28-31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966592" cy="265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E:\фото Нелли\photo_64_2025-12-07_19-28-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32756"/>
            <a:ext cx="3942320" cy="269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58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i="1" dirty="0" err="1"/>
              <a:t>д.Бастеновичи</a:t>
            </a:r>
            <a:r>
              <a:rPr lang="ru-RU" sz="2400" b="1" i="1" dirty="0"/>
              <a:t>, воинские захоронения 2671, 2672</a:t>
            </a:r>
            <a:br>
              <a:rPr lang="ru-RU" sz="2400" b="1" i="1" dirty="0"/>
            </a:br>
            <a:endParaRPr lang="ru-RU" sz="2400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08" y="1016732"/>
            <a:ext cx="4721790" cy="5109431"/>
          </a:xfrm>
        </p:spPr>
        <p:txBody>
          <a:bodyPr>
            <a:noAutofit/>
          </a:bodyPr>
          <a:lstStyle/>
          <a:p>
            <a:pPr algn="just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На воинских захоронениях в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аг.Бастеновичи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участников автопробега встречали учащиеся ГУО «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Копачевская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средняя школа», члены военно-патриотического клуба «Наследники».</a:t>
            </a:r>
          </a:p>
          <a:p>
            <a:pPr algn="just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Ребята рассказали о поисковой деятельности клуба и рассказали,  что первое захоронение было сделано в 1943 году, остальные в 1944 году. Изучая архивы, обнаружили, что в деревне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Бастеновичи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находился полевой подвижный госпиталь. Это связано с тем, что  около девяти месяцев (октябрь 1943-июнь 1944 гг.)  у реки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Проня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стоял советско-германский фронт. Волей судьбы Могилевская область оказалась разделенной надвое и превратилась в передний край борьбы с врагом.</a:t>
            </a:r>
          </a:p>
          <a:p>
            <a:pPr algn="just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В могиле похоронено шесть советских воинов. Сначала было установлено четыре фамилии солдат:</a:t>
            </a:r>
          </a:p>
          <a:p>
            <a:pPr algn="just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1.Ефремов Иван Дмитриевич 1903 г.р., ст. сержант технической службы,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ур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. Смоленской обл.</a:t>
            </a:r>
          </a:p>
          <a:p>
            <a:pPr algn="just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 2.Желяев Андрей Георгиевич, 1909г.р.,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ур.Воронежской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области,   лейтенант 344-ой  стрелковой дивизии, погиб в бою за освобождение д.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Бастеновичи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28.09.1943 года.</a:t>
            </a:r>
          </a:p>
          <a:p>
            <a:pPr algn="just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3.Мельников Федор Герасимович, 1916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г,р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ур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. Пензенской области, рядовой, числился пропавшим без вести с августа 1943 года, но как оказалось,  находился в партизанском отряде и принимал участие в боях за освобождение Беларуси. Погиб 04.01.1944 года.</a:t>
            </a:r>
          </a:p>
          <a:p>
            <a:pPr algn="just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4.Славятин Егор Иванович, 1913г.р., 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ст.сержант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, умер от ран  04.06.1944.</a:t>
            </a:r>
          </a:p>
          <a:p>
            <a:pPr algn="just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В 2010 году при установке нового памятника Могилевским областным историко-патриотический поисковым клубом «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Виккру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» были установлены имена ещё двух солдат:</a:t>
            </a:r>
          </a:p>
          <a:p>
            <a:pPr lvl="0" algn="just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Ананич Дмитрий Трофимович, 1925г.р.,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ур.Могилевской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обл. Кричевского р-на, д. Моти, стрелок 277 партизанского  отряда, умер от ран 06.06.1944г.</a:t>
            </a:r>
          </a:p>
          <a:p>
            <a:pPr lvl="0" algn="just"/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Пернинесов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Камбат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, 1914г.р.,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ур.Узбекской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ССР, красноармеец  459 стрелкового полка, умер от ран 05.07.1944. (01.07.1944).</a:t>
            </a:r>
          </a:p>
          <a:p>
            <a:endParaRPr lang="ru-RU" sz="1000" dirty="0"/>
          </a:p>
        </p:txBody>
      </p:sp>
      <p:pic>
        <p:nvPicPr>
          <p:cNvPr id="5" name="Объект 4" descr="E:\фото Нелли\photo_79_2025-12-07_19-28-31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51793"/>
            <a:ext cx="3834308" cy="262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E:\фото Нелли\photo_82_2025-12-07_19-28-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834308" cy="2627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725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/>
              <a:t>Братская могила № 4546 </a:t>
            </a:r>
            <a:r>
              <a:rPr lang="ru-RU" sz="2800" b="1" i="1" dirty="0" err="1"/>
              <a:t>д.Шамово</a:t>
            </a:r>
            <a:endParaRPr lang="ru-RU" sz="2800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братской могиле захоронено 111 военнослужащих. Имеется памятник из мрамора, установленный в 1975 году. Имеется металлической ограждение.</a:t>
            </a:r>
          </a:p>
        </p:txBody>
      </p:sp>
      <p:pic>
        <p:nvPicPr>
          <p:cNvPr id="5" name="Объект 4" descr="E:\фото Нелли\photo_17_2025-12-07_19-29-56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825044"/>
            <a:ext cx="4038600" cy="269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фото Нелли\photo_77_2025-12-07_19-28-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268760"/>
            <a:ext cx="4014328" cy="2484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06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/>
              <a:t/>
            </a:r>
            <a:br>
              <a:rPr lang="ru-RU" sz="2700" b="1" i="1" dirty="0"/>
            </a:br>
            <a:r>
              <a:rPr lang="ru-RU" sz="2700" b="1" i="1" dirty="0"/>
              <a:t/>
            </a:r>
            <a:br>
              <a:rPr lang="ru-RU" sz="2700" b="1" i="1" dirty="0"/>
            </a:br>
            <a:r>
              <a:rPr lang="ru-RU" sz="2700" b="1" i="1" dirty="0" err="1"/>
              <a:t>г.Мстиславль</a:t>
            </a:r>
            <a:r>
              <a:rPr lang="ru-RU" sz="2700" b="1" i="1" dirty="0"/>
              <a:t>, </a:t>
            </a:r>
            <a:r>
              <a:rPr lang="ru-RU" sz="2700" b="1" i="1" dirty="0" err="1"/>
              <a:t>ул.Заслонова</a:t>
            </a:r>
            <a:r>
              <a:rPr lang="ru-RU" sz="2700" b="1" i="1" dirty="0"/>
              <a:t> Братская могила № 6535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150804" cy="492941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После освобождения родственники убитых сделали на месте расстрела маленький кирпичный обелиск с надписью: «Здесь было зверски расстреляно еврейское население Мстиславля». Этот памятный знак не сохранился, а в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1978 году на этом месте была установлена стела, но о евреях на ней тоже не упоминалось.</a:t>
            </a:r>
          </a:p>
          <a:p>
            <a:pPr marL="0" indent="0" algn="just">
              <a:buNone/>
            </a:pP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В 2005 году был установлен новый памятник, на котором также не упоминались евреи, и только в 2011 году была добавлена надпись на отдельной плите рядом с памятником: «на этом месте фашистские палачи 15 октября 1941 г. зверски убили 1300 евреев, а позднее в 1941-1943 гг. – 168 белорусов и 35 цыган, в основном женщин, детей и стариков. Здесь захоронена группа советских военно пленных. Вечная память безвинно погибшим».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5" name="Объект 4" descr="E:\фото Нелли\IMG_8805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196752"/>
            <a:ext cx="3858580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фото Нелли\IMG_88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3717032"/>
            <a:ext cx="3888432" cy="2628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4258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428</Words>
  <Application>Microsoft Office PowerPoint</Application>
  <PresentationFormat>Экран (4:3)</PresentationFormat>
  <Paragraphs>40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Мстиславский районный Совет              депутатов   </vt:lpstr>
      <vt:lpstr>Маршрут автопробега на карте</vt:lpstr>
      <vt:lpstr>Презентация PowerPoint</vt:lpstr>
      <vt:lpstr>Презентация PowerPoint</vt:lpstr>
      <vt:lpstr>Презентация PowerPoint</vt:lpstr>
      <vt:lpstr> Могила Героя Советского Союза Ивана Александровича Мельниченко </vt:lpstr>
      <vt:lpstr> д.Бастеновичи, воинские захоронения 2671, 2672 </vt:lpstr>
      <vt:lpstr>Братская могила № 4546 д.Шамово</vt:lpstr>
      <vt:lpstr>  г.Мстиславль, ул.Заслонова Братская могила № 6535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Selispolkom</cp:lastModifiedBy>
  <cp:revision>46</cp:revision>
  <dcterms:created xsi:type="dcterms:W3CDTF">2015-04-30T16:13:06Z</dcterms:created>
  <dcterms:modified xsi:type="dcterms:W3CDTF">2026-03-24T09:01:33Z</dcterms:modified>
</cp:coreProperties>
</file>